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8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43126-02AF-7CC1-2160-3104ADEB9F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F45FA7-5A04-268B-39D3-FE9288D88D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82A63-8E96-64B6-7A6F-F6D1E9A6A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F754-6443-4B44-B6F0-425DC530C9C0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29356-18FE-1ADB-86B0-9C651C526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AA5BC-7D4C-AB65-4E1B-3469C410B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D755-CE3D-4E1D-A981-86E6FDD9F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0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8EDEB-80E7-A85B-B45A-12152B1B3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BD7F7A-C19A-6803-EFC4-82C428533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C40D3-2390-0F4D-1E3F-2A41840CB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F754-6443-4B44-B6F0-425DC530C9C0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8BD11-E8DE-2BB5-8B3C-05B84CC7A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AE42B-ABB4-8F57-6C0B-B6A6468FD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D755-CE3D-4E1D-A981-86E6FDD9F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7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A32110-1A67-D3F6-7CC3-B94A24A63B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2E22F1-E2C1-A72F-B226-B3DCAF935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83DCE-04FD-4708-F188-642070EC1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F754-6443-4B44-B6F0-425DC530C9C0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8F9D2-7392-ED87-DD31-45A913005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02FEE-CAC1-B996-250D-840BEC122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D755-CE3D-4E1D-A981-86E6FDD9F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29F00-F3C7-3A2D-CB07-51F8F220C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E2F02-2485-E80D-908E-80B7BC404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251AA-631A-636F-64E5-DDE8DAEE5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F754-6443-4B44-B6F0-425DC530C9C0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EB319-64CE-9D57-D703-B91376DCB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2A9B1-DCC4-8113-2E62-2BDC9D32E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D755-CE3D-4E1D-A981-86E6FDD9F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18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9FC5B-B21A-C323-D9DF-30393FEF1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356A5-5EA5-40A4-21EA-F96F4ADED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CAB50-C23D-834A-DB51-9ACFA0043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F754-6443-4B44-B6F0-425DC530C9C0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E64FB-B7B3-5861-2BBE-44F752EE3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B9FB1-8E19-F809-8996-E6E2D1CB6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D755-CE3D-4E1D-A981-86E6FDD9F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2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632C6-EE8D-F320-43D5-3296A2EC6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19110-4753-2F05-124D-752CF2B0D3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76F51A-39AA-286C-6D4D-54D2AE666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0B3F8-ABC3-3AB1-BD51-0A0408605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F754-6443-4B44-B6F0-425DC530C9C0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2D9D2-7D47-9F87-2D6E-9A6D84B63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2C20EF-ACA9-0B34-3DEF-0A7273B3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D755-CE3D-4E1D-A981-86E6FDD9F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F18A2-B40D-4DD3-53D5-ECB92B1F1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E112B-B400-D1A2-7EBC-9E134BAFE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74113D-923D-3494-9F52-9A3849338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AC994A-4A5E-B6F9-7415-865F0FA8EE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4CFFDD-71B6-4846-06F8-BF5AB47D67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5EC377-4738-6939-315D-913F2FAC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F754-6443-4B44-B6F0-425DC530C9C0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41E256-7CBD-0E59-9CFD-5E25823D9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310C6B-8680-5231-377A-071FA6AC8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D755-CE3D-4E1D-A981-86E6FDD9F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4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1FEE1-E312-BE9D-1B7C-16F23C22F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5D049F-9013-878D-1FD0-773B50F04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F754-6443-4B44-B6F0-425DC530C9C0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D0F2BC-B811-3260-7D6D-CFABEB453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30A678-15BC-A1A4-DBEE-702D84935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D755-CE3D-4E1D-A981-86E6FDD9F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7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B35597-781F-9BDB-AA28-8646BE9B9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F754-6443-4B44-B6F0-425DC530C9C0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E7EC92-AA5A-DA2C-DA47-037C1915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D76DC-D29A-D214-5C43-B1A11E6EB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D755-CE3D-4E1D-A981-86E6FDD9F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5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D02CA-2705-1B70-90FE-108D10D85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F0A32-79FE-A29C-C30A-3DFA0BCDE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5838BA-B388-9866-F683-293E61E3E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083FA-7468-4EA2-C161-0AD7C765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F754-6443-4B44-B6F0-425DC530C9C0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2B13D0-6CE0-7570-6BA2-73407685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B01C53-FE8D-E1E8-BADB-AB621225E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D755-CE3D-4E1D-A981-86E6FDD9F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5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0689D-AAC0-3D58-59DC-567CFCF65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5C6A2-105F-B012-6804-4B0F2C9345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485E73-07A8-40F4-D5DF-436B841682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18095-4857-B7D1-FCD9-3C7B1F2F8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F754-6443-4B44-B6F0-425DC530C9C0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3DE15-F9CD-B404-F9F9-8F1695FD9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3769EC-9D5C-EF23-083F-ACD5D97B4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D755-CE3D-4E1D-A981-86E6FDD9F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82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F938E3-66AB-9157-4D2F-2481E635B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07351-6988-4C86-1FD1-66B2F40C6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9B3A4-68DA-C457-6352-A84CC2572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76F754-6443-4B44-B6F0-425DC530C9C0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EBCCE-5DA9-126A-ED73-CDC790DCB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FDE39-5A10-1154-C1C7-C659AD090C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34D755-CE3D-4E1D-A981-86E6FDD9F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5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649E294-FA1B-28F5-5153-F54E0E55DE38}"/>
              </a:ext>
            </a:extLst>
          </p:cNvPr>
          <p:cNvSpPr/>
          <p:nvPr/>
        </p:nvSpPr>
        <p:spPr>
          <a:xfrm>
            <a:off x="4426527" y="675409"/>
            <a:ext cx="7086600" cy="129886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ONCOLOGIC EMERGENCIES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2D14C6-F1CF-15A5-3934-40B906E49340}"/>
              </a:ext>
            </a:extLst>
          </p:cNvPr>
          <p:cNvSpPr/>
          <p:nvPr/>
        </p:nvSpPr>
        <p:spPr>
          <a:xfrm>
            <a:off x="4426527" y="2348345"/>
            <a:ext cx="7086600" cy="383424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July 25, 2024 (Thursday)</a:t>
            </a:r>
          </a:p>
          <a:p>
            <a:pPr algn="ctr"/>
            <a:r>
              <a:rPr lang="en-US" sz="3200" b="1" dirty="0">
                <a:solidFill>
                  <a:srgbClr val="FFC000"/>
                </a:solidFill>
              </a:rPr>
              <a:t>Virtual only!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Deadline for Registration:  July 23, 2024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6 p.m-8 p.m.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DB096F-861A-07F5-DCDA-B8CB784095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873" y="720868"/>
            <a:ext cx="3552538" cy="43226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59BCB53-3F95-7B58-00A4-EB7032D55E70}"/>
              </a:ext>
            </a:extLst>
          </p:cNvPr>
          <p:cNvSpPr/>
          <p:nvPr/>
        </p:nvSpPr>
        <p:spPr>
          <a:xfrm>
            <a:off x="678873" y="5330536"/>
            <a:ext cx="3581399" cy="85205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Mary Jo Sarver</a:t>
            </a:r>
          </a:p>
          <a:p>
            <a:pPr algn="ctr"/>
            <a:r>
              <a:rPr lang="en-US" sz="1400" dirty="0"/>
              <a:t>ARNP, AOCN, CRNI, VA-BC, LNC</a:t>
            </a:r>
          </a:p>
          <a:p>
            <a:pPr algn="ctr"/>
            <a:r>
              <a:rPr lang="en-US" sz="1400" dirty="0"/>
              <a:t>Providence Regional Cancer Center, Everett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6E0904F-EF45-19AC-707B-CB035BD12F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6791" y="4779816"/>
            <a:ext cx="1892778" cy="1206646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307DA20C-9851-E407-BE0B-9260CCA4A18D}"/>
              </a:ext>
            </a:extLst>
          </p:cNvPr>
          <p:cNvSpPr/>
          <p:nvPr/>
        </p:nvSpPr>
        <p:spPr>
          <a:xfrm>
            <a:off x="6358855" y="5117284"/>
            <a:ext cx="1568741" cy="75501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accent5">
                    <a:lumMod val="75000"/>
                  </a:schemeClr>
                </a:solidFill>
              </a:rPr>
              <a:t>Scan QR CODE to Register!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D1BA7E9-3CFB-D9B8-202C-8267A2F23D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9594" y="4542992"/>
            <a:ext cx="1446194" cy="144347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9833C25-3332-DAA1-7A16-2D4B77A1DE32}"/>
              </a:ext>
            </a:extLst>
          </p:cNvPr>
          <p:cNvCxnSpPr>
            <a:cxnSpLocks/>
          </p:cNvCxnSpPr>
          <p:nvPr/>
        </p:nvCxnSpPr>
        <p:spPr>
          <a:xfrm flipH="1">
            <a:off x="6045297" y="5528345"/>
            <a:ext cx="489727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603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Canoy, Anna V</dc:creator>
  <cp:lastModifiedBy>Canoy, Anna V</cp:lastModifiedBy>
  <cp:revision>2</cp:revision>
  <dcterms:created xsi:type="dcterms:W3CDTF">2024-07-06T03:50:12Z</dcterms:created>
  <dcterms:modified xsi:type="dcterms:W3CDTF">2024-07-10T20:07:34Z</dcterms:modified>
</cp:coreProperties>
</file>